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Roboto Medium"/>
      <p:regular r:id="rId19"/>
    </p:embeddedFont>
    <p:embeddedFont>
      <p:font typeface="Roboto Medium"/>
      <p:regular r:id="rId20"/>
    </p:embeddedFont>
    <p:embeddedFont>
      <p:font typeface="Roboto Medium"/>
      <p:regular r:id="rId21"/>
    </p:embeddedFont>
    <p:embeddedFont>
      <p:font typeface="Roboto Medium"/>
      <p:regular r:id="rId22"/>
    </p:embeddedFont>
    <p:embeddedFont>
      <p:font typeface="Roboto"/>
      <p:regular r:id="rId23"/>
    </p:embeddedFont>
    <p:embeddedFont>
      <p:font typeface="Roboto"/>
      <p:regular r:id="rId24"/>
    </p:embeddedFont>
    <p:embeddedFont>
      <p:font typeface="Roboto"/>
      <p:regular r:id="rId25"/>
    </p:embeddedFont>
    <p:embeddedFont>
      <p:font typeface="Roboto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Relationship Id="rId25" Type="http://schemas.openxmlformats.org/officeDocument/2006/relationships/font" Target="fonts/font7.fntdata"/><Relationship Id="rId26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-3.png>
</file>

<file path=ppt/media/image-10-4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1-1.png>
</file>

<file path=ppt/media/image-11-2.png>
</file>

<file path=ppt/media/image-12-1.png>
</file>

<file path=ppt/media/image-2-1.png>
</file>

<file path=ppt/media/image-3-1.png>
</file>

<file path=ppt/media/image-5-1.png>
</file>

<file path=ppt/media/image-5-2.pn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hrapais/Aplicativos-Moveis/tree/main/Aula%2010%20-Supermercado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image" Target="../media/image-10-3.png"/><Relationship Id="rId5" Type="http://schemas.openxmlformats.org/officeDocument/2006/relationships/image" Target="../media/image-10-4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hrapais/Aplicativos-Moveis/tree/main/Aula%2010%20-SupermercadoApp" TargetMode="External"/><Relationship Id="rId1" Type="http://schemas.openxmlformats.org/officeDocument/2006/relationships/image" Target="../media/image-12-1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488" y="2270046"/>
            <a:ext cx="4919305" cy="368950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70211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SupermercadoApp: Gerenciamento de Produtos pelo Android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416861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 aplicativo Android para cadastro e organização de produtos de supermercado. Desenvolvido em Java, com CRUD completo e banco SQLite.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551247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Repositório no GitHub auxilia no acesso e entendimento.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793790" y="614743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6155055"/>
            <a:ext cx="347663" cy="34766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70040" y="6130528"/>
            <a:ext cx="425160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D0D8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por Anderson Schieck Lopes UFN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239917"/>
            <a:ext cx="94827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Acesso ao Projeto SupermercadoApp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228885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código-fonte completo está disponível no GitHub. Explore, contribua e personalize conforme suas necessidades.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906911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68022" y="31337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Link do Repositório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268022" y="3624143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5A6ED8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https://github.com/ihrapais/Aplicativos-Moveis/tree/main/Aula%2010%20-SupermercadoApp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267795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68022" y="44946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Conteúdo Disponível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268022" y="4985028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Fonte em Java, estrutura de pastas, e documentação inicial.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628680"/>
            <a:ext cx="1134070" cy="13608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68022" y="58554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Como Usar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2268022" y="6345912"/>
            <a:ext cx="11568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Clonar o repositório para iniciar customizações ou testes.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28349" y="854750"/>
            <a:ext cx="105735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Preview Readme.md – SupermercadoApp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58841"/>
            <a:ext cx="6244709" cy="307074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48473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Funcionalidades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61368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Apenas um esboço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521" y="2158841"/>
            <a:ext cx="6244709" cy="374165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99521" y="6155650"/>
            <a:ext cx="515945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Tecnologias Utilizadas e Capturas</a:t>
            </a:r>
            <a:endParaRPr lang="en-US" sz="2650" dirty="0"/>
          </a:p>
        </p:txBody>
      </p:sp>
      <p:sp>
        <p:nvSpPr>
          <p:cNvPr id="8" name="Text 4"/>
          <p:cNvSpPr/>
          <p:nvPr/>
        </p:nvSpPr>
        <p:spPr>
          <a:xfrm>
            <a:off x="7599521" y="680775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972991"/>
            <a:ext cx="13042821" cy="228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5402"/>
            <a:ext cx="77356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Objetivo do SupermercadoApp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Controle Simplificado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Facilita o gerenciamento de estoque e produtos.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Interface Intuitiva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Usuários de todos os níveis interagem sem dificuldade.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Otimização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Acelera compras e organização do supermercado.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3056" y="283488"/>
            <a:ext cx="3448169" cy="7662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69425"/>
            <a:ext cx="68140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Principais Funcionalidades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183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Cadastro de Produtos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8665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Adição detalhada e fácil de novos produtos.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1183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Listagem e Busca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68665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Visualize e encontre produtos por nome ou código.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89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3068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Edição e Exclusão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9727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Atualize ou remova produtos rapidamente.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7276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Tecnologias Utilizadas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Linguagem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Java, robusta e popular para apps Android.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IDE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Android Studio para desenvolvimento integrado.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Banco de Dados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SQLite para armazenamento local eficiente.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Componentes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Activities, Fragments, Adapters, ListViews.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470" y="2114550"/>
            <a:ext cx="2537460" cy="40005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28636" y="915591"/>
            <a:ext cx="7659529" cy="1325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Estrutura do Código: Camadas e Classes Principais</a:t>
            </a:r>
            <a:endParaRPr lang="en-US" sz="4150" dirty="0"/>
          </a:p>
        </p:txBody>
      </p:sp>
      <p:sp>
        <p:nvSpPr>
          <p:cNvPr id="5" name="Shape 1"/>
          <p:cNvSpPr/>
          <p:nvPr/>
        </p:nvSpPr>
        <p:spPr>
          <a:xfrm>
            <a:off x="6467237" y="2559368"/>
            <a:ext cx="22860" cy="4754642"/>
          </a:xfrm>
          <a:prstGeom prst="roundRect">
            <a:avLst>
              <a:gd name="adj" fmla="val 389683"/>
            </a:avLst>
          </a:prstGeom>
          <a:solidFill>
            <a:srgbClr val="313E80"/>
          </a:solidFill>
          <a:ln/>
        </p:spPr>
      </p:sp>
      <p:sp>
        <p:nvSpPr>
          <p:cNvPr id="6" name="Shape 2"/>
          <p:cNvSpPr/>
          <p:nvPr/>
        </p:nvSpPr>
        <p:spPr>
          <a:xfrm>
            <a:off x="6682978" y="2786539"/>
            <a:ext cx="636270" cy="22860"/>
          </a:xfrm>
          <a:prstGeom prst="roundRect">
            <a:avLst>
              <a:gd name="adj" fmla="val 389683"/>
            </a:avLst>
          </a:prstGeom>
          <a:solidFill>
            <a:srgbClr val="313E80"/>
          </a:solidFill>
          <a:ln/>
        </p:spPr>
      </p:sp>
      <p:sp>
        <p:nvSpPr>
          <p:cNvPr id="7" name="Shape 3"/>
          <p:cNvSpPr/>
          <p:nvPr/>
        </p:nvSpPr>
        <p:spPr>
          <a:xfrm>
            <a:off x="6228636" y="2559368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308169" y="2599134"/>
            <a:ext cx="318135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500" dirty="0"/>
          </a:p>
        </p:txBody>
      </p:sp>
      <p:sp>
        <p:nvSpPr>
          <p:cNvPr id="9" name="Text 5"/>
          <p:cNvSpPr/>
          <p:nvPr/>
        </p:nvSpPr>
        <p:spPr>
          <a:xfrm>
            <a:off x="7527727" y="2632234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Interface (UI)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7527727" y="3090743"/>
            <a:ext cx="636043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Activities e Fragments que interagem com o usuário.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6682978" y="4081224"/>
            <a:ext cx="636270" cy="22860"/>
          </a:xfrm>
          <a:prstGeom prst="roundRect">
            <a:avLst>
              <a:gd name="adj" fmla="val 389683"/>
            </a:avLst>
          </a:prstGeom>
          <a:solidFill>
            <a:srgbClr val="313E80"/>
          </a:solidFill>
          <a:ln/>
        </p:spPr>
      </p:sp>
      <p:sp>
        <p:nvSpPr>
          <p:cNvPr id="12" name="Shape 8"/>
          <p:cNvSpPr/>
          <p:nvPr/>
        </p:nvSpPr>
        <p:spPr>
          <a:xfrm>
            <a:off x="6228636" y="3854053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308169" y="3893820"/>
            <a:ext cx="318135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4" name="Text 10"/>
          <p:cNvSpPr/>
          <p:nvPr/>
        </p:nvSpPr>
        <p:spPr>
          <a:xfrm>
            <a:off x="7527727" y="3926919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Dados</a:t>
            </a:r>
            <a:endParaRPr lang="en-US" sz="2050" dirty="0"/>
          </a:p>
        </p:txBody>
      </p:sp>
      <p:sp>
        <p:nvSpPr>
          <p:cNvPr id="15" name="Text 11"/>
          <p:cNvSpPr/>
          <p:nvPr/>
        </p:nvSpPr>
        <p:spPr>
          <a:xfrm>
            <a:off x="7527727" y="4385429"/>
            <a:ext cx="636043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Manipulação da base SQLite e acesso aos dados.</a:t>
            </a:r>
            <a:endParaRPr lang="en-US" sz="1650" dirty="0"/>
          </a:p>
        </p:txBody>
      </p:sp>
      <p:sp>
        <p:nvSpPr>
          <p:cNvPr id="16" name="Shape 12"/>
          <p:cNvSpPr/>
          <p:nvPr/>
        </p:nvSpPr>
        <p:spPr>
          <a:xfrm>
            <a:off x="6682978" y="5375910"/>
            <a:ext cx="636270" cy="22860"/>
          </a:xfrm>
          <a:prstGeom prst="roundRect">
            <a:avLst>
              <a:gd name="adj" fmla="val 389683"/>
            </a:avLst>
          </a:prstGeom>
          <a:solidFill>
            <a:srgbClr val="313E80"/>
          </a:solidFill>
          <a:ln/>
        </p:spPr>
      </p:sp>
      <p:sp>
        <p:nvSpPr>
          <p:cNvPr id="17" name="Shape 13"/>
          <p:cNvSpPr/>
          <p:nvPr/>
        </p:nvSpPr>
        <p:spPr>
          <a:xfrm>
            <a:off x="6228636" y="5148739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6308169" y="5188506"/>
            <a:ext cx="318135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9" name="Text 15"/>
          <p:cNvSpPr/>
          <p:nvPr/>
        </p:nvSpPr>
        <p:spPr>
          <a:xfrm>
            <a:off x="7527727" y="5221605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Modelos</a:t>
            </a:r>
            <a:endParaRPr lang="en-US" sz="2050" dirty="0"/>
          </a:p>
        </p:txBody>
      </p:sp>
      <p:sp>
        <p:nvSpPr>
          <p:cNvPr id="20" name="Text 16"/>
          <p:cNvSpPr/>
          <p:nvPr/>
        </p:nvSpPr>
        <p:spPr>
          <a:xfrm>
            <a:off x="7527727" y="5680115"/>
            <a:ext cx="636043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Classes Java representando produtos (ex: Produto.java).</a:t>
            </a:r>
            <a:endParaRPr lang="en-US" sz="1650" dirty="0"/>
          </a:p>
        </p:txBody>
      </p:sp>
      <p:sp>
        <p:nvSpPr>
          <p:cNvPr id="21" name="Shape 17"/>
          <p:cNvSpPr/>
          <p:nvPr/>
        </p:nvSpPr>
        <p:spPr>
          <a:xfrm>
            <a:off x="6682978" y="6670596"/>
            <a:ext cx="636270" cy="22860"/>
          </a:xfrm>
          <a:prstGeom prst="roundRect">
            <a:avLst>
              <a:gd name="adj" fmla="val 389683"/>
            </a:avLst>
          </a:prstGeom>
          <a:solidFill>
            <a:srgbClr val="313E80"/>
          </a:solidFill>
          <a:ln/>
        </p:spPr>
      </p:sp>
      <p:sp>
        <p:nvSpPr>
          <p:cNvPr id="22" name="Shape 18"/>
          <p:cNvSpPr/>
          <p:nvPr/>
        </p:nvSpPr>
        <p:spPr>
          <a:xfrm>
            <a:off x="6228636" y="6443424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23" name="Text 19"/>
          <p:cNvSpPr/>
          <p:nvPr/>
        </p:nvSpPr>
        <p:spPr>
          <a:xfrm>
            <a:off x="6308169" y="6483191"/>
            <a:ext cx="318135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500" dirty="0"/>
          </a:p>
        </p:txBody>
      </p:sp>
      <p:sp>
        <p:nvSpPr>
          <p:cNvPr id="24" name="Text 20"/>
          <p:cNvSpPr/>
          <p:nvPr/>
        </p:nvSpPr>
        <p:spPr>
          <a:xfrm>
            <a:off x="7527727" y="6516291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Adapters</a:t>
            </a:r>
            <a:endParaRPr lang="en-US" sz="2050" dirty="0"/>
          </a:p>
        </p:txBody>
      </p:sp>
      <p:sp>
        <p:nvSpPr>
          <p:cNvPr id="25" name="Text 21"/>
          <p:cNvSpPr/>
          <p:nvPr/>
        </p:nvSpPr>
        <p:spPr>
          <a:xfrm>
            <a:off x="7527727" y="6974800"/>
            <a:ext cx="6360438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Exibição dos dados na interface (ex: ProdutoAdapter.java).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3056" y="283488"/>
            <a:ext cx="3448169" cy="7662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Demonstração: Tela de Cadastro/Edição de Produtos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Formulário intuitivo para inserir nome, preço e mais.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Botões claros para salvar dados ou cancelar a operação.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3056" y="283488"/>
            <a:ext cx="3448169" cy="7662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640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Demonstração: Tela de Listagem de Produtos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217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Apresenta produtos dispostos de forma clara e organizada.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397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Funcionalidades a serem implementadas: Categoria e de busca para facilitar encontrar os itens rapidamente.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4430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Desafios e Soluções no Desenvolvimento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Banco SQLite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Gerenciamento eficiente e seguro dos dados.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Interface Responsiva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Adaptação para telas variadas e tamanhos.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Validação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Tratamento de erros e dados.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Otimização para fluidez e rapidez no app.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Conclusão e Próximos Passos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Solução Eficiente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Gerenciamento prático e funcional para supermercados.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Melhorias Futuras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92001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Nova Tela inicial, mecanismo de busca e organização por categoria.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Agradecimentos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Obrigado pela atenção.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2025-04-29T07:56:52Z</dcterms:created>
  <dcterms:modified xsi:type="dcterms:W3CDTF">2025-04-29T07:56:52Z</dcterms:modified>
</cp:coreProperties>
</file>